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35" r:id="rId3"/>
    <p:sldId id="426" r:id="rId4"/>
    <p:sldId id="427" r:id="rId5"/>
    <p:sldId id="430" r:id="rId6"/>
    <p:sldId id="431" r:id="rId7"/>
    <p:sldId id="428" r:id="rId8"/>
    <p:sldId id="429" r:id="rId9"/>
    <p:sldId id="433" r:id="rId10"/>
    <p:sldId id="434" r:id="rId11"/>
    <p:sldId id="435" r:id="rId12"/>
    <p:sldId id="437" r:id="rId13"/>
    <p:sldId id="43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087"/>
    <a:srgbClr val="116EDF"/>
    <a:srgbClr val="FFFFFF"/>
    <a:srgbClr val="89C2FB"/>
    <a:srgbClr val="7E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89" d="100"/>
          <a:sy n="89" d="100"/>
        </p:scale>
        <p:origin x="54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8F46-D347-41F2-AF45-C99CD3A60726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9BB11-C239-4F7B-BA7B-C3135570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5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DCB74-DC85-FA81-3007-6D4FD6672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B39A7F-BE0C-9D19-2C26-CE6527C45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77847-DB7F-40B7-8A0B-DF678DC4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191C43-8098-4E72-0C73-FBB7F22F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7C8C3-F44C-384C-F4EB-294571BC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0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B85B-F585-53B1-BFEE-34099441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805A2D-27FE-C2B2-C6E3-16070AA9C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2F4C3-EEC4-DF45-AEE1-B2ACF06F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93688-64BA-055B-9116-38DED8D6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E65F1-99A1-E3CF-B1D5-AEDA72A5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3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E80726-4B87-3879-B55C-325B2639A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4923D8-4115-3A9A-1119-FE06AED23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D81609-E358-E3EB-4971-2CD2C590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B210A2-5A49-566C-06A7-93EF0748B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1774C-A903-16E3-95EF-C9BF6ADE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6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E94EA-B0D4-FC2E-CF95-C0AB910D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0CED7-4EF5-040C-D90D-EE2A3856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72F412-5035-E877-5D2F-21F827EB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B205BA-2E96-3C8B-DEFF-A00C5E94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2A6DE0-DEA3-2DB9-F327-9B655636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9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30402-7AD0-DA98-CE25-C2FB9501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7B1064-5032-0499-2E7B-3F47985D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5EE4C-972E-052C-4212-4A8D89C8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46D64E-4A29-D649-AF86-1534338B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ED7AF1-152C-070B-3A51-0569CA7D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65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5A632-D924-9AF7-619A-3F32CB0D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D1628-07B8-4AE4-D6A9-CD2072CB8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EDFF67-E95F-3B4A-D1CF-D0CB2709E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43E4E-D38F-ADE5-FC17-06ED705C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66B591-984C-D956-0329-400030BB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FBE0EF-2A5A-72CF-0A4B-F8EF47F4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3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6A696-E938-5314-9D4E-A00F2131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C7EAF-3ACB-8128-417A-F60FF33E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C98643-2C4C-C041-C44D-2EA29100D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41E51D-7BBD-27B6-22D3-84AFDF0F1A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C85260-DAD3-743E-38AE-E0844AF57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F1D47F-075D-E1B6-63CB-5DA0BF55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073CA0-E4D7-DF2F-5B61-7188F027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5E02AF-270F-E668-A242-5D43293D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57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76EC7-4671-6E3E-EB06-19EDAFB5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E6B50A-2817-CD1D-E41B-1077D710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E69734-C37D-254C-80F5-62ED0D863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00841-FA74-2B8C-ECE0-96B925A9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80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4B2697-92CC-D139-5E10-89BF7224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01D60A-452E-DCAA-B3E9-D22C0131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991255-D9CD-615B-3972-30D30E0F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71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4790F-9B1A-0954-88E3-F388A972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DCD99-4CE0-04B4-685C-824715B27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B3B183-29EC-9624-628E-0F2203E97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BD03CE-D4B4-79A6-E44E-1A12F248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578BF-B874-C5D5-8ECB-93BE86D2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83D4A-A6FD-3756-78E9-E502D2CE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6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7D2F5-F5E1-61C5-F6A4-94DF8A0C1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E85F0A-8BA2-25F4-6C16-80DB6F86E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446E0B-1728-F1DB-3CF7-CBDA146CC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900E55-91FB-7564-5567-0E564F9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DAA2BC-086A-FF1B-6567-4F7D9E4E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4517E7-1B55-BF71-927D-9C2F0A83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16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38CD5E-59E8-0848-A9BB-9207C8F9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9FF958-8234-FD75-B726-27893635A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C32E03-09EA-431A-EB6A-D46A2115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E4C8-E578-4BFB-87C4-C4BF18B0A538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95851F-9B45-97D6-7150-7A0229725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01A17-9B3D-96A5-D7B2-5C7EAA473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9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v.sohu.com/v/dXMvMzMzMjQyMTIzLzMyMjU3NDE1OC5zaHRtbA==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81%AF%E5%A1%94%E5%B7%A5%E5%8E%82/6065707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vg4y1j7iM/?vd_source=ce23c6c23c7e13097daafe23f8afa14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E1068D-6E30-B1A3-8DBA-C7F372CC66AE}"/>
              </a:ext>
            </a:extLst>
          </p:cNvPr>
          <p:cNvSpPr/>
          <p:nvPr/>
        </p:nvSpPr>
        <p:spPr>
          <a:xfrm>
            <a:off x="0" y="1783751"/>
            <a:ext cx="12192000" cy="24122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0F3234-7F4A-0F76-58D6-20A055F9FD8D}"/>
              </a:ext>
            </a:extLst>
          </p:cNvPr>
          <p:cNvSpPr txBox="1"/>
          <p:nvPr/>
        </p:nvSpPr>
        <p:spPr>
          <a:xfrm>
            <a:off x="148085" y="2427404"/>
            <a:ext cx="11895826" cy="228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人工智能的跨学科创造探索</a:t>
            </a:r>
          </a:p>
          <a:p>
            <a:pPr algn="ctr">
              <a:lnSpc>
                <a:spcPct val="125000"/>
              </a:lnSpc>
            </a:pPr>
            <a:endParaRPr lang="en-US" altLang="zh-CN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5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6226D-FC25-0E82-FEDF-D4A1D0D1F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989AE4D-B1F0-06C6-0246-71C895C05782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7B1CEF-0221-0FDA-4454-666FDE2864DA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F501526-9FE2-5A3A-A60D-F947139C732C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66B8828-CDD8-F6E0-89F1-22D93BB6FF3D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1CE194B-9BD0-D95C-14CB-FA7C96CBF930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5585282-7643-48C3-5255-6AE7DBA5F806}"/>
              </a:ext>
            </a:extLst>
          </p:cNvPr>
          <p:cNvSpPr txBox="1"/>
          <p:nvPr/>
        </p:nvSpPr>
        <p:spPr>
          <a:xfrm>
            <a:off x="813547" y="1617239"/>
            <a:ext cx="610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夏语冰火了！没想到她背后有这么多秘密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搜狐视频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5CD69B-FEF6-79AB-1795-6CD00249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21" y="865989"/>
            <a:ext cx="2931465" cy="542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2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E1E33-6D1D-7160-9715-C3FBA8B9E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546E76-F45E-2571-03ED-5F9EC7023928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C0E358-D9C8-5DDD-F51B-9890A774F931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2E8F8A1-3027-592A-D264-97C13E68E3E7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68BA69D-253D-5405-120A-8E8AB3167181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EFFFB1E-9FB6-58C4-F193-55EEDDCB85C2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E531478-91E6-BB61-A0B6-2FC98D037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35" y="1226372"/>
            <a:ext cx="9325522" cy="453972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1C962F-D675-6F2B-5B06-F5C7914064B4}"/>
              </a:ext>
            </a:extLst>
          </p:cNvPr>
          <p:cNvSpPr txBox="1"/>
          <p:nvPr/>
        </p:nvSpPr>
        <p:spPr>
          <a:xfrm>
            <a:off x="119679" y="2580048"/>
            <a:ext cx="610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灯塔工厂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百度百科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5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7935-CC57-9412-50CD-62B3CF32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FE6A-ACE0-AD9B-4233-9A97C9D48EC0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2416544-1CA2-538E-81EE-785784817D14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3B2FDE2-E7BB-02A6-821B-DF9726DA457D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58F0442-4C1B-D82D-6477-DB77F8A1B856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CFA91A1-8EDA-443E-BA6E-B03B6878D35B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F7AA903-BF1B-7BBE-CAC6-F337307F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98" y="1102659"/>
            <a:ext cx="10098621" cy="49646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6998FD-1CD6-C325-04EA-9A28CE28E3A6}"/>
              </a:ext>
            </a:extLst>
          </p:cNvPr>
          <p:cNvSpPr txBox="1"/>
          <p:nvPr/>
        </p:nvSpPr>
        <p:spPr>
          <a:xfrm>
            <a:off x="1362187" y="6312953"/>
            <a:ext cx="610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敦煌藏经洞百年来首次数字复现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哔哩哔哩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bilibili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939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E033-2E57-23AF-A50E-B8F3D7719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0256EE-1675-118E-0B2B-6575C632B164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B03942-C22A-C644-0858-D0822046E853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C477D3E-DD8B-4FC3-73E8-0E49C80D1D9B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057D778-7075-E051-FBA3-A64E81422C54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06CD66A-94EA-2F87-0F75-6F36318CE22A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84B4D90-C619-29CB-E83F-D5A1936C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088006"/>
            <a:ext cx="10782748" cy="52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EC48C6-0DD8-B8C8-657D-688AF10EA11B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329410-395F-1EC4-1DBE-313FAF4D59C5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169CA3-8F2B-EEEF-565A-8305A01BFC8B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2FE02EC-2D55-79E2-7C04-BD88C266713D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639C4AC-1200-D67D-1672-EC6FD7C5EECD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393D9A41-9E30-C231-6CDE-5CF54860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4" y="906344"/>
            <a:ext cx="11148508" cy="52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0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400A0-F8F3-AF2D-3756-C14A42080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C5218A-D64A-C677-BF7C-B9316A398B4E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232E7A1-DE4B-B859-7A91-51CC6FC2836A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86E9AB5-728A-DF40-B441-F887144F0B88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125B697-0362-8751-53FE-48FB42B77350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82EEA02-619F-6D9D-D3FB-84F79D8A81D6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EBACECE-3C0A-7DCE-4EDA-6F1652E3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95" y="1079368"/>
            <a:ext cx="10981765" cy="52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9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14DF-B1BC-AF25-9FDC-8AEF1096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A266D7-466F-D28F-3142-9F94423FEFB0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B6BF48-A79E-B45F-4420-0073BEB1907E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2313B5D-557E-9D95-0619-DB4CA54BA4D7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8F265AC-F24E-A49B-71D5-10BDBBEEAACC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9E14693-07FA-8FCA-158B-ED44FD7811CE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07C4211-2402-58B4-D8AA-A62F2E23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6" y="596704"/>
            <a:ext cx="12192000" cy="56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64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C757E-CA6F-B89E-D45B-59375144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A6536C3-C3FA-C2D2-5BFF-E18325A9C568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2846001-4F60-2CF7-36F3-ED3A4E1BF84A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567D5B1-8D45-0F61-C775-28DEEEE6F871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434C826-376F-2E1C-71EB-A24A06BF60F5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24EF861-5C36-FA2B-4E9C-707DF40F4E5A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BCD9B30-25B4-6E98-2BEB-1E58098C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" t="1996" b="1"/>
          <a:stretch>
            <a:fillRect/>
          </a:stretch>
        </p:blipFill>
        <p:spPr>
          <a:xfrm>
            <a:off x="985743" y="1057932"/>
            <a:ext cx="7351433" cy="48357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8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B6FB-D685-78A1-8F6C-3EC8BA2F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4719FE-785D-816A-963E-04C473702D03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5CCA66-B521-1FCA-A2FF-038059861578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94A7EC8-717A-7284-5189-82AD9E7EF959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1F35304-E6A8-7425-C56A-725F3ED26EAF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2529F72-AEC6-F0BF-FD79-B82467E2DEEB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7621289-3CAD-94BD-7E6F-C335B9984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7" t="8541" r="87166" b="73477"/>
          <a:stretch/>
        </p:blipFill>
        <p:spPr>
          <a:xfrm>
            <a:off x="48656" y="1742772"/>
            <a:ext cx="2873276" cy="197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EDC524-7F0C-C0B0-C9F9-04901E3982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5348" r="19459" b="30160"/>
          <a:stretch/>
        </p:blipFill>
        <p:spPr>
          <a:xfrm>
            <a:off x="1943370" y="272658"/>
            <a:ext cx="9868527" cy="4787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4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DE1C-AE8F-B26B-6DE1-C67BCF133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271D2E9-C264-E81B-E409-A206D4014E2A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A7FE2C-570D-E8C3-1454-0AFE2302B8E3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C6F82AA-F239-57A1-FFBE-50094DBE8809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BD00E60-8827-B02E-16FB-3538609993FA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4FABA39-0592-54D1-D1BF-B422B1A45DDA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EC96E9C-AD44-A726-0BEA-260955EC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7" y="1122239"/>
            <a:ext cx="11675879" cy="54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0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AE25E-E73E-24DB-8F82-41916FCF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372D739-3EDB-0EFC-8ACD-B3F18BF0516B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74C5181-F6DA-0709-DF18-9251D2D03C36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62A77CE-B69A-038E-6BDF-7FADE9B20329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E71B202-D551-0FAF-4060-97AF372FC19D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C7A7B18-81B3-2B63-79D2-2E9F8870F253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6C4319C-FE5E-E280-2CBE-4B07F1F4D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78" y="962003"/>
            <a:ext cx="11256085" cy="55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3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E694-D893-1A32-85B7-19A8A4A8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C85951-FA26-86F5-78AF-A3F78A86041F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人工智能应用领域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72BB34A-F196-5C01-7EA3-D9B6D4DD187D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F1122E3-4B76-C6B3-928F-28E9F012B2F3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96DED25-5767-6EAF-4331-B6235C5EDB6F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453FBBE-E2F9-0231-4E20-2120341D6A53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69E2A8E-F130-00F1-78D7-A220E88A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09" y="1221460"/>
            <a:ext cx="3659085" cy="50507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0FA947-829E-75F8-8D45-3A63236A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4" y="1020281"/>
            <a:ext cx="4957923" cy="527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12993</TotalTime>
  <Words>91</Words>
  <Application>Microsoft Office PowerPoint</Application>
  <PresentationFormat>宽屏</PresentationFormat>
  <Paragraphs>16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一一 贺</dc:creator>
  <cp:lastModifiedBy>jianlei liu</cp:lastModifiedBy>
  <cp:revision>72</cp:revision>
  <dcterms:created xsi:type="dcterms:W3CDTF">2023-07-06T08:14:26Z</dcterms:created>
  <dcterms:modified xsi:type="dcterms:W3CDTF">2025-03-24T03:30:17Z</dcterms:modified>
</cp:coreProperties>
</file>